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-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A0848A52-519F-0214-4E99-54E693604A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2916" y="-495101"/>
            <a:ext cx="13469857" cy="812638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0082C4A-ADA2-65B2-0622-E5D039412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200" y="2268372"/>
            <a:ext cx="7315200" cy="259944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1A0B5F-1D76-9B16-2391-3538C8653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315" y="5446536"/>
            <a:ext cx="7755463" cy="9519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9278E9-DAF7-4352-7071-F67F9452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98430E-1DB6-D88B-4642-ECC7F72C8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A095DA-7EEA-1733-5918-68A1849E9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55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62B954-B78C-6B02-4958-EB7CDD137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ED91EBF-1405-015E-EFA6-01111DBDF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84EA9D-E60E-2C39-9260-ECAC6BCC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B9659D-8377-807D-40B4-E986B97B4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A57F0-6DC9-AD02-B6CF-03DA3E15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133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9E25C2-D677-2DE6-38BF-E2A587E79B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B3FE7B4-4CFD-4A6E-C04F-1EB5ED685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16E854-C0E8-8029-438B-978FA9717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683227-FC36-430C-87F7-F40AAC61E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11388-911D-2EC6-585A-26E5FCFB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67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D766E8C9-FE06-223C-AF01-4040666B4C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4445" y="-572016"/>
            <a:ext cx="12998210" cy="780819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3B2E1C1-4414-EFC9-6DB8-B76D1998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993" y="628032"/>
            <a:ext cx="6773334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E8C286-876C-A775-DDA3-CAAC3A4A9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8888" y="2043289"/>
            <a:ext cx="10224911" cy="413367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F9B40A-2FEF-4583-3B87-B3471CFAB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A3F9F5-C3A5-115C-4E21-2AFDC346D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7D938F-90EA-F19B-F5BA-E269F2091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32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25356-2813-7D5B-DA0B-3BC6A210E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3245A43-D78B-E121-1580-3526620BA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30E471-D74C-EDB7-E4A4-DB016B7E0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2AA9F5-B6B2-E1C8-0C53-7CFAD565D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680253-C02B-AF9A-E66F-046DF713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41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62D32A-EFCC-04B5-C723-FE19F63EC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0347EC-B291-902E-7AEA-7746C68F6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36D83C1-F324-6272-F36E-BAC2EDDFF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0F6041-BF93-78D6-CCAF-CA2EB344A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E22812-2920-8CFC-733D-50D34D8A7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5010E2-6A49-7D10-EEB4-2BAE651A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860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DAFC19-4673-FB84-A5A0-652F0BCD6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1DA9285-72F8-A877-06F7-C064C4881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D69DBC5-3249-2162-EF50-A0F496E30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A68108A-964E-E23C-C702-A09776902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57C6890-0FF3-A173-7A27-5A4D4C251F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D7BCBD3-BA17-719B-800C-6CA3BA686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6F657AA-D151-108F-59DF-2DEF51FEC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D0834DF-72FD-5C55-10D3-AA0ABFFDF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520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9FD5D-4DF5-C960-385F-3A3CDD33D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2A5D067-4316-24AF-87CE-29DFDA71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D9C66CE-B63D-3BC4-5B23-F6D46630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D76C63D-12BE-F350-2A61-00991FFC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79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E0C5973-AA3E-78A7-51C9-2687BD2A2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0310154-8B0B-26D3-3DAB-1113A7FAD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6A066B0-58FB-7734-F8DC-F9D2F4535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88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5BCFF-0231-2601-C694-730595585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E3BB93-90D8-FC03-14AA-DBE2FF9FF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6A3F45-4B5D-CB9F-A15D-74869584C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AC923D-403E-6EB6-E0A1-EC0C4ADB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625423C-B399-6AFE-8E2E-A160F48D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BB6C95-50E0-C6B7-614C-853D24B1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88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B6E436-8075-587F-CC7B-8E362F415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1037B21-B3A0-F2AB-7B21-13AC468D9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C43C5B3-5C04-7C0D-2293-9C6A5B40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3C2CB7-B672-B1D6-C3CF-5022E1D12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C59A313-9388-1762-0E0D-BA6B5B1B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0F99197-5C41-1BAD-0262-63C3B251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05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80358F9-3DFF-281D-BF21-9A5E314E1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CC30B5-7CA4-1CA5-CF04-F47748DCD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A091E3-FCDD-7691-8C56-BF734F14C7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94C1C-DF2F-41F0-8A20-A95D213F8CEF}" type="datetimeFigureOut">
              <a:rPr lang="pt-BR" smtClean="0"/>
              <a:t>14/10/2022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6BEE2C-2AA8-0547-CBEB-8B2C02286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BF86F0-AF68-A966-4DDA-B2F6B17E9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DE6E9-2827-4BBB-B256-BF6AF8C227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661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24DAB-9309-CC2D-AEBE-E06486D7D1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6F64FB-0E2D-6EEB-893C-CC46BCFEE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0915" y="6056136"/>
            <a:ext cx="7755463" cy="951969"/>
          </a:xfrm>
        </p:spPr>
        <p:txBody>
          <a:bodyPr/>
          <a:lstStyle/>
          <a:p>
            <a:r>
              <a:rPr lang="pt-BR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6252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869F2C-1BB0-9AD8-DFFA-09B4989A4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E3D69B-0681-5D09-0A6E-CF8F8BF61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9586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1" id="{940C10A4-7F9F-46AB-919D-4F6E93874EEE}" vid="{0FA5A85E-CB81-4101-A900-A98D926C446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15_SICT</Template>
  <TotalTime>0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Lorenna Silva Oliveira Costa</dc:creator>
  <cp:lastModifiedBy>Lorenna Silva Oliveira Costa</cp:lastModifiedBy>
  <cp:revision>1</cp:revision>
  <dcterms:created xsi:type="dcterms:W3CDTF">2022-10-14T04:05:07Z</dcterms:created>
  <dcterms:modified xsi:type="dcterms:W3CDTF">2022-10-14T04:05:58Z</dcterms:modified>
</cp:coreProperties>
</file>